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  <p:sldMasterId id="2147483685" r:id="rId3"/>
  </p:sldMasterIdLst>
  <p:sldIdLst>
    <p:sldId id="260" r:id="rId4"/>
    <p:sldId id="257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64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29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93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657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21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985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149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314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13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9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0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31" y="1598232"/>
            <a:ext cx="7772739" cy="1102565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61" y="2914614"/>
            <a:ext cx="6401479" cy="1314222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3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4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2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3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65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48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08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8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18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7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2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924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34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31" y="1598232"/>
            <a:ext cx="7772739" cy="1102565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61" y="2914614"/>
            <a:ext cx="6401479" cy="1314222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3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4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59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74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17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422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87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75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49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9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97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3600342"/>
            <a:ext cx="5486400" cy="425475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460032"/>
            <a:ext cx="5486400" cy="3085236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2500"/>
            </a:lvl1pPr>
            <a:lvl2pPr marL="357850" indent="0">
              <a:buNone/>
              <a:defRPr sz="2200"/>
            </a:lvl2pPr>
            <a:lvl3pPr marL="715701" indent="0">
              <a:buNone/>
              <a:defRPr sz="1900"/>
            </a:lvl3pPr>
            <a:lvl4pPr marL="1073551" indent="0">
              <a:buNone/>
              <a:defRPr sz="1600"/>
            </a:lvl4pPr>
            <a:lvl5pPr marL="1431402" indent="0">
              <a:buNone/>
              <a:defRPr sz="1600"/>
            </a:lvl5pPr>
            <a:lvl6pPr marL="1789252" indent="0">
              <a:buNone/>
              <a:defRPr sz="1600"/>
            </a:lvl6pPr>
            <a:lvl7pPr marL="2147103" indent="0">
              <a:buNone/>
              <a:defRPr sz="1600"/>
            </a:lvl7pPr>
            <a:lvl8pPr marL="2504953" indent="0">
              <a:buNone/>
              <a:defRPr sz="1600"/>
            </a:lvl8pPr>
            <a:lvl9pPr marL="286280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4025817"/>
            <a:ext cx="5486400" cy="603657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38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16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6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2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9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0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3600342"/>
            <a:ext cx="5486400" cy="425475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460032"/>
            <a:ext cx="5486400" cy="3085236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2500"/>
            </a:lvl1pPr>
            <a:lvl2pPr marL="357850" indent="0">
              <a:buNone/>
              <a:defRPr sz="2200"/>
            </a:lvl2pPr>
            <a:lvl3pPr marL="715701" indent="0">
              <a:buNone/>
              <a:defRPr sz="1900"/>
            </a:lvl3pPr>
            <a:lvl4pPr marL="1073551" indent="0">
              <a:buNone/>
              <a:defRPr sz="1600"/>
            </a:lvl4pPr>
            <a:lvl5pPr marL="1431402" indent="0">
              <a:buNone/>
              <a:defRPr sz="1600"/>
            </a:lvl5pPr>
            <a:lvl6pPr marL="1789252" indent="0">
              <a:buNone/>
              <a:defRPr sz="1600"/>
            </a:lvl6pPr>
            <a:lvl7pPr marL="2147103" indent="0">
              <a:buNone/>
              <a:defRPr sz="1600"/>
            </a:lvl7pPr>
            <a:lvl8pPr marL="2504953" indent="0">
              <a:buNone/>
              <a:defRPr sz="1600"/>
            </a:lvl8pPr>
            <a:lvl9pPr marL="286280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4025817"/>
            <a:ext cx="5486400" cy="603657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" y="1080"/>
            <a:ext cx="3529978" cy="51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446533"/>
            <a:ext cx="3915560" cy="17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7426"/>
            <a:ext cx="2523764" cy="6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761" y="4904305"/>
            <a:ext cx="4009239" cy="3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19407" y="4645132"/>
            <a:ext cx="3724594" cy="3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0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739" y="278005"/>
            <a:ext cx="2056393" cy="8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66" y="4956139"/>
            <a:ext cx="4317434" cy="3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8" y="4365525"/>
            <a:ext cx="2461312" cy="63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9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80"/>
            <a:ext cx="2722155" cy="51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564" y="730004"/>
            <a:ext cx="2362370" cy="102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" y="0"/>
            <a:ext cx="9139927" cy="73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380" y="4437794"/>
            <a:ext cx="2509420" cy="63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04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19600" y="2350412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Validate Portfolio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267200" y="3012132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n-US" b="1" dirty="0" smtClean="0"/>
              <a:t>a </a:t>
            </a:r>
            <a:r>
              <a:rPr lang="en-US" b="1" dirty="0"/>
              <a:t>portfolio of competences </a:t>
            </a:r>
            <a:r>
              <a:rPr lang="en-US" b="1" dirty="0" smtClean="0"/>
              <a:t>–</a:t>
            </a:r>
          </a:p>
          <a:p>
            <a:pPr marL="285750" lvl="0" indent="-285750">
              <a:buFontTx/>
              <a:buChar char="-"/>
            </a:pPr>
            <a:endParaRPr lang="fr-FR" b="1" dirty="0"/>
          </a:p>
          <a:p>
            <a:pPr marL="285750" lvl="0" indent="-285750">
              <a:buFontTx/>
              <a:buChar char="-"/>
            </a:pPr>
            <a:endParaRPr lang="en-US" b="1" dirty="0" smtClean="0"/>
          </a:p>
          <a:p>
            <a:pPr marL="285750" lvl="0" indent="-285750">
              <a:buFontTx/>
              <a:buChar char="-"/>
            </a:pPr>
            <a:endParaRPr lang="fr-FR" b="1" dirty="0"/>
          </a:p>
          <a:p>
            <a:pPr marL="285750" lvl="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419100" y="3796962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Part </a:t>
            </a:r>
            <a:r>
              <a:rPr lang="fr-FR" sz="2800" dirty="0" smtClean="0"/>
              <a:t>7 – </a:t>
            </a:r>
            <a:r>
              <a:rPr lang="en-US" sz="2800" b="1" dirty="0"/>
              <a:t>Project and Goals</a:t>
            </a:r>
            <a:endParaRPr lang="en-US" sz="2800" dirty="0"/>
          </a:p>
        </p:txBody>
      </p:sp>
      <p:pic>
        <p:nvPicPr>
          <p:cNvPr id="6" name="Image 5" descr="Imagem relacionada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021138"/>
            <a:ext cx="1295400" cy="1329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1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sultado de imagem para clipart reflectio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6" t="-5444" r="107" b="13182"/>
          <a:stretch/>
        </p:blipFill>
        <p:spPr bwMode="auto">
          <a:xfrm>
            <a:off x="2743200" y="538370"/>
            <a:ext cx="4038600" cy="4295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5800" y="97155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space bellow to full fill your wishes and aspirations for the near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600" y="227179"/>
            <a:ext cx="411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fr-FR" sz="2000" b="1" dirty="0"/>
              <a:t>Goal-setting </a:t>
            </a:r>
            <a:r>
              <a:rPr lang="fr-FR" sz="2000" b="1" dirty="0" err="1"/>
              <a:t>reflection</a:t>
            </a:r>
            <a:r>
              <a:rPr lang="fr-FR" sz="2000" b="1" dirty="0"/>
              <a:t> questions </a:t>
            </a:r>
            <a:endParaRPr lang="en-US" sz="2000" dirty="0"/>
          </a:p>
          <a:p>
            <a:r>
              <a:rPr lang="fr-FR" sz="2000" dirty="0"/>
              <a:t> </a:t>
            </a:r>
            <a:endParaRPr lang="en-US" sz="2000" dirty="0"/>
          </a:p>
          <a:p>
            <a:pPr lvl="0"/>
            <a:r>
              <a:rPr lang="en-US" sz="1400" dirty="0"/>
              <a:t>What is one thing I can improve for my learning process?</a:t>
            </a:r>
            <a:br>
              <a:rPr lang="en-US" sz="1400" dirty="0"/>
            </a:br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pPr lvl="0"/>
            <a:r>
              <a:rPr lang="en-US" sz="1400" dirty="0"/>
              <a:t>What is a realistic goal for the end of the quarter (semester, year)?</a:t>
            </a:r>
            <a:br>
              <a:rPr lang="en-US" sz="1400" dirty="0"/>
            </a:br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343400" y="1121465"/>
            <a:ext cx="3276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/>
              <a:t>What is one way you will try to improve your ____ (e.g., writing)?</a:t>
            </a:r>
            <a:br>
              <a:rPr lang="en-US" sz="1200" dirty="0"/>
            </a:br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</a:t>
            </a:r>
            <a:r>
              <a:rPr lang="en-US" sz="1200" dirty="0"/>
              <a:t> </a:t>
            </a:r>
          </a:p>
          <a:p>
            <a:pPr lvl="0"/>
            <a:r>
              <a:rPr lang="en-US" sz="1200" dirty="0"/>
              <a:t>One thing I still need to work on is ....</a:t>
            </a:r>
            <a:br>
              <a:rPr lang="en-US" sz="1200" dirty="0"/>
            </a:br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</a:t>
            </a:r>
            <a:r>
              <a:rPr lang="en-US" sz="1200" dirty="0"/>
              <a:t> </a:t>
            </a:r>
          </a:p>
          <a:p>
            <a:pPr lvl="0"/>
            <a:r>
              <a:rPr lang="en-US" sz="1200" dirty="0"/>
              <a:t>I will work toward my goal by ....</a:t>
            </a:r>
            <a:br>
              <a:rPr lang="en-US" sz="1200" dirty="0"/>
            </a:br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</a:t>
            </a:r>
            <a:endParaRPr lang="en-US" sz="1800" dirty="0"/>
          </a:p>
        </p:txBody>
      </p:sp>
      <p:pic>
        <p:nvPicPr>
          <p:cNvPr id="5" name="Image 4" descr="Resultado de imagem para clipart learni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3"/>
          <a:stretch/>
        </p:blipFill>
        <p:spPr bwMode="auto">
          <a:xfrm>
            <a:off x="4186859" y="113347"/>
            <a:ext cx="1214229" cy="7118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920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09600" y="20955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My Professional </a:t>
            </a:r>
            <a:r>
              <a:rPr lang="en-US" sz="2800" b="1" dirty="0" smtClean="0"/>
              <a:t>Project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</a:t>
            </a:r>
            <a:r>
              <a:rPr lang="en-US" dirty="0" smtClean="0"/>
              <a:t>(</a:t>
            </a:r>
            <a:r>
              <a:rPr lang="en-US" dirty="0"/>
              <a:t>If I don’t have yet, I think about one now!)</a:t>
            </a:r>
          </a:p>
          <a:p>
            <a:endParaRPr lang="en-US" dirty="0"/>
          </a:p>
        </p:txBody>
      </p:sp>
      <p:pic>
        <p:nvPicPr>
          <p:cNvPr id="3" name="Image 2" descr="Image associÃ©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04" y="1357699"/>
            <a:ext cx="11049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152400" y="1357699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Description of my professional project</a:t>
            </a:r>
            <a:endParaRPr lang="en-US" sz="1400" dirty="0"/>
          </a:p>
          <a:p>
            <a:pPr lvl="0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List </a:t>
            </a:r>
            <a:r>
              <a:rPr lang="en-US" sz="1400" b="1" dirty="0"/>
              <a:t>of skills and competences that will be useful for </a:t>
            </a:r>
            <a:r>
              <a:rPr lang="en-US" sz="1400" b="1" dirty="0" smtClean="0"/>
              <a:t>it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List </a:t>
            </a:r>
            <a:r>
              <a:rPr lang="en-US" sz="1400" b="1" dirty="0"/>
              <a:t>of concrete actions to build it</a:t>
            </a:r>
            <a:endParaRPr lang="en-US" sz="14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9159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Office PowerPoint</Application>
  <PresentationFormat>Affichage à l'écran (16:9)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2_Custom Design</vt:lpstr>
      <vt:lpstr>Custom Design</vt:lpstr>
      <vt:lpstr>3_Custom Design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</dc:creator>
  <cp:lastModifiedBy>Utilisateur Ani 2</cp:lastModifiedBy>
  <cp:revision>10</cp:revision>
  <dcterms:created xsi:type="dcterms:W3CDTF">2006-08-16T00:00:00Z</dcterms:created>
  <dcterms:modified xsi:type="dcterms:W3CDTF">2018-12-11T12:00:38Z</dcterms:modified>
</cp:coreProperties>
</file>